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430720" y="1152000"/>
            <a:ext cx="4281480" cy="3416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FC3A9126-802B-4B6E-B2DC-6C073404836A}" type="slidenum">
              <a:rPr b="0" lang="pl-PL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1AC937E8-176B-4A2D-AD23-5818D040227A}" type="slidenum">
              <a:rPr b="0" lang="pl-PL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11760" y="563400"/>
            <a:ext cx="8520120" cy="3518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1" i="1" lang="pl-PL" sz="54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TECHNIK ŻYWIENIA</a:t>
            </a:r>
            <a:r>
              <a:rPr b="1" i="1" lang="pl-PL" sz="54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b="1" i="1" lang="pl-PL" sz="54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 USŁUG GASTRONOMICZNYCH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KARIERA EDUKACYJNA: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studia na kierunku związanym z żywieniem i dietetyką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studia na kierunku związanym z zarządzaniem gastronomią i hotelarstwem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3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studia na kierunku związanym z promocją i marketingiem usług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311760" y="0"/>
            <a:ext cx="8520120" cy="1152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i="1" lang="pl-PL" sz="4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TECHNIK ŻYWIENIA I USŁUG GASTRONOMICZNYCH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311760" y="1625760"/>
            <a:ext cx="8520120" cy="29430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Technik żywienia i usług gastronomicznych- ten zawód to połączenie umiejętności kucharza i dobrego menadżera.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311760" y="0"/>
            <a:ext cx="8520120" cy="1015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i="1" lang="pl-PL" sz="36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TECHNIK ŻYWIENIA I USŁUG GASTRONOMICZNYCH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311760" y="1247040"/>
            <a:ext cx="8520120" cy="332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Jeśli chcesz nauczyc sie nie tylko gotować, ale i organizować pracę w gastronomii, to jest to zawód dla Ciebie.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Shape 67" descr=""/>
          <p:cNvPicPr/>
          <p:nvPr/>
        </p:nvPicPr>
        <p:blipFill>
          <a:blip r:embed="rId1"/>
          <a:stretch/>
        </p:blipFill>
        <p:spPr>
          <a:xfrm>
            <a:off x="5037120" y="2615400"/>
            <a:ext cx="4106520" cy="2282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0"/>
            <a:ext cx="8520120" cy="1017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5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CZEGO SIĘ NAUCZYSZ?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Profesjonalnie przygotowywać różne potrawy i napoje z zastosowaniem nowoczesnyh technologii</a:t>
            </a:r>
            <a:r>
              <a:rPr b="0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Shape 74" descr=""/>
          <p:cNvPicPr/>
          <p:nvPr/>
        </p:nvPicPr>
        <p:blipFill>
          <a:blip r:embed="rId1"/>
          <a:stretch/>
        </p:blipFill>
        <p:spPr>
          <a:xfrm>
            <a:off x="5281200" y="2417040"/>
            <a:ext cx="3550680" cy="2365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11760" y="135000"/>
            <a:ext cx="8520120" cy="1017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5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CZEGO SIĘ NAUCZYSZ?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Oceniać jakość żywności oraz jej przechowywania.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Shape 81" descr=""/>
          <p:cNvPicPr/>
          <p:nvPr/>
        </p:nvPicPr>
        <p:blipFill>
          <a:blip r:embed="rId1"/>
          <a:stretch/>
        </p:blipFill>
        <p:spPr>
          <a:xfrm>
            <a:off x="4189680" y="2048400"/>
            <a:ext cx="4642200" cy="309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11760" y="0"/>
            <a:ext cx="8520120" cy="1017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5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CZEGO SIĘ NAUCZYSZ?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Aranżować stół w zależności od okoliczności.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Shape 88" descr=""/>
          <p:cNvPicPr/>
          <p:nvPr/>
        </p:nvPicPr>
        <p:blipFill>
          <a:blip r:embed="rId1"/>
          <a:stretch/>
        </p:blipFill>
        <p:spPr>
          <a:xfrm>
            <a:off x="3428640" y="1978560"/>
            <a:ext cx="5403240" cy="289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0"/>
            <a:ext cx="8520120" cy="867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5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CZEGO SIĘ NAUCZYSZ?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Planować i organizować usługi gastronomiczne.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Shape 95" descr=""/>
          <p:cNvPicPr/>
          <p:nvPr/>
        </p:nvPicPr>
        <p:blipFill>
          <a:blip r:embed="rId1"/>
          <a:stretch/>
        </p:blipFill>
        <p:spPr>
          <a:xfrm>
            <a:off x="3907080" y="1983240"/>
            <a:ext cx="5236560" cy="2930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11760" y="0"/>
            <a:ext cx="8520120" cy="1017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45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MOŻLIWOŚCI ZATRUDNIENIA: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zakłady typu otwartego: restauracje, kawiarnie, bary szybkiej obsługi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zakłady gastronomiczne typu zamkniętego: pensjonaty,domy wczasowe, szpitale, sanatoria, szkoły, internaty, stołówki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firma cateringowa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własna firma gastronomiczna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11760" y="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30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PERSPEKTYWY ROZWOJU ZAWODOWEGO: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11760" y="572760"/>
            <a:ext cx="8520120" cy="4570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kucharz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intendent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dietetyk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technolog żywienia 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specjalista ds. zdrowego żywienia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organizator przyjęć okolicznościowych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organizator cateringu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kierownik zakładu gastronomicznego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</a:t>
            </a:r>
            <a:r>
              <a:rPr b="1" lang="pl-PL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menager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LibreOffice/5.1.1.3$Windows_X86_64 LibreOffice_project/89f508ef3ecebd2cfb8e1def0f0ba9a803b88a6d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pl-PL</dc:language>
  <cp:lastModifiedBy/>
  <cp:revision>0</cp:revision>
  <dc:subject/>
  <dc:title/>
</cp:coreProperties>
</file>